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64" r:id="rId2"/>
    <p:sldId id="265" r:id="rId3"/>
    <p:sldId id="266" r:id="rId4"/>
    <p:sldId id="267" r:id="rId5"/>
    <p:sldId id="263" r:id="rId6"/>
    <p:sldId id="257" r:id="rId7"/>
    <p:sldId id="259" r:id="rId8"/>
    <p:sldId id="261" r:id="rId9"/>
    <p:sldId id="26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5867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26497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683648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62192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1582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4294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29030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78387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3063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182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6616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"/>
          <p:cNvGrpSpPr/>
          <p:nvPr/>
        </p:nvGrpSpPr>
        <p:grpSpPr>
          <a:xfrm rot="0"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5936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grpSp>
        <p:nvGrpSpPr>
          <p:cNvPr id="107" name=""/>
          <p:cNvGrpSpPr/>
          <p:nvPr/>
        </p:nvGrpSpPr>
        <p:grpSpPr>
          <a:xfrm rot="0"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971180" y="0"/>
            <a:ext cx="10249640" cy="68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205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905490" y="-31340"/>
            <a:ext cx="10381020" cy="692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0018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가로 글상자 7"/>
          <p:cNvSpPr txBox="1"/>
          <p:nvPr/>
        </p:nvSpPr>
        <p:spPr>
          <a:xfrm>
            <a:off x="4628148" y="673096"/>
            <a:ext cx="2567762" cy="85174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5000"/>
              <a:t>키워드 </a:t>
            </a:r>
            <a:r>
              <a:rPr lang="en-US" altLang="ko-KR" sz="5000"/>
              <a:t>1</a:t>
            </a:r>
            <a:endParaRPr lang="en-US" altLang="ko-KR" sz="5000"/>
          </a:p>
        </p:txBody>
      </p:sp>
      <p:sp>
        <p:nvSpPr>
          <p:cNvPr id="9" name="가로 글상자 8"/>
          <p:cNvSpPr txBox="1"/>
          <p:nvPr/>
        </p:nvSpPr>
        <p:spPr>
          <a:xfrm>
            <a:off x="761451" y="1789141"/>
            <a:ext cx="2567762" cy="85311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5000"/>
              <a:t>키워드 </a:t>
            </a:r>
            <a:r>
              <a:rPr lang="en-US" altLang="ko-KR" sz="5000"/>
              <a:t>2</a:t>
            </a:r>
            <a:endParaRPr lang="en-US" altLang="ko-KR" sz="5000"/>
          </a:p>
        </p:txBody>
      </p:sp>
      <p:sp>
        <p:nvSpPr>
          <p:cNvPr id="10" name="가로 글상자 9"/>
          <p:cNvSpPr txBox="1"/>
          <p:nvPr/>
        </p:nvSpPr>
        <p:spPr>
          <a:xfrm>
            <a:off x="546004" y="5056382"/>
            <a:ext cx="2567762" cy="85174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5000"/>
              <a:t>키워드 </a:t>
            </a:r>
            <a:r>
              <a:rPr lang="en-US" altLang="ko-KR" sz="5000"/>
              <a:t>3</a:t>
            </a:r>
            <a:endParaRPr lang="en-US" altLang="ko-KR" sz="5000"/>
          </a:p>
        </p:txBody>
      </p:sp>
      <p:sp>
        <p:nvSpPr>
          <p:cNvPr id="11" name="가로 글상자 10"/>
          <p:cNvSpPr txBox="1"/>
          <p:nvPr/>
        </p:nvSpPr>
        <p:spPr>
          <a:xfrm>
            <a:off x="8256720" y="1949417"/>
            <a:ext cx="2567762" cy="85174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5000"/>
              <a:t>키워드 </a:t>
            </a:r>
            <a:r>
              <a:rPr lang="en-US" altLang="ko-KR" sz="5000"/>
              <a:t>4</a:t>
            </a:r>
            <a:endParaRPr lang="en-US" altLang="ko-KR" sz="5000"/>
          </a:p>
        </p:txBody>
      </p:sp>
      <p:sp>
        <p:nvSpPr>
          <p:cNvPr id="12" name="가로 글상자 11"/>
          <p:cNvSpPr txBox="1"/>
          <p:nvPr/>
        </p:nvSpPr>
        <p:spPr>
          <a:xfrm>
            <a:off x="8256720" y="5056382"/>
            <a:ext cx="2567762" cy="85174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5000"/>
              <a:t>키워드 </a:t>
            </a:r>
            <a:r>
              <a:rPr lang="en-US" altLang="ko-KR" sz="5000"/>
              <a:t>5</a:t>
            </a:r>
            <a:endParaRPr lang="en-US" altLang="ko-KR" sz="5000"/>
          </a:p>
        </p:txBody>
      </p:sp>
      <p:sp>
        <p:nvSpPr>
          <p:cNvPr id="13" name="가로 글상자 12"/>
          <p:cNvSpPr txBox="1"/>
          <p:nvPr/>
        </p:nvSpPr>
        <p:spPr>
          <a:xfrm>
            <a:off x="16443686" y="247222"/>
            <a:ext cx="2567762" cy="85174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5000"/>
              <a:t>키워드 </a:t>
            </a:r>
            <a:r>
              <a:rPr lang="en-US" altLang="ko-KR" sz="5000"/>
              <a:t>1</a:t>
            </a:r>
            <a:endParaRPr lang="en-US" altLang="ko-KR" sz="50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9213" y="2215696"/>
            <a:ext cx="4477277" cy="29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67278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오전 활동의 교훈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3800"/>
              <a:t> 기초가 튼튼해야 높이 올라갈 수 있다</a:t>
            </a:r>
            <a:r>
              <a:rPr lang="en-US" altLang="ko-KR" sz="3800"/>
              <a:t>.</a:t>
            </a:r>
            <a:endParaRPr lang="en-US" altLang="ko-KR" sz="3800"/>
          </a:p>
          <a:p>
            <a:pPr lvl="0">
              <a:defRPr/>
            </a:pPr>
            <a:r>
              <a:rPr lang="ko-KR" altLang="en-US" sz="3800"/>
              <a:t> 제한된 시간을 잘</a:t>
            </a:r>
            <a:r>
              <a:rPr lang="en-US" altLang="ko-KR" sz="3800"/>
              <a:t> </a:t>
            </a:r>
            <a:r>
              <a:rPr lang="ko-KR" altLang="en-US" sz="3800"/>
              <a:t>분배해야 한다</a:t>
            </a:r>
            <a:r>
              <a:rPr lang="en-US" altLang="ko-KR" sz="3800"/>
              <a:t>.</a:t>
            </a:r>
            <a:endParaRPr lang="en-US" altLang="ko-KR" sz="3800"/>
          </a:p>
          <a:p>
            <a:pPr lvl="0">
              <a:defRPr/>
            </a:pPr>
            <a:r>
              <a:rPr lang="ko-KR" altLang="en-US" sz="3800"/>
              <a:t> 이론과 실전은 다르다</a:t>
            </a:r>
            <a:r>
              <a:rPr lang="en-US" altLang="ko-KR" sz="3800"/>
              <a:t>.</a:t>
            </a:r>
            <a:r>
              <a:rPr lang="ko-KR" altLang="en-US" sz="3800"/>
              <a:t> </a:t>
            </a:r>
            <a:r>
              <a:rPr lang="en-US" altLang="ko-KR" sz="3800"/>
              <a:t>(</a:t>
            </a:r>
            <a:r>
              <a:rPr lang="ko-KR" altLang="en-US" sz="3800"/>
              <a:t>에자일 방법론이 필요한 이유</a:t>
            </a:r>
            <a:r>
              <a:rPr lang="en-US" altLang="ko-KR" sz="3800"/>
              <a:t>)</a:t>
            </a:r>
            <a:endParaRPr lang="en-US" altLang="ko-KR" sz="3800"/>
          </a:p>
        </p:txBody>
      </p:sp>
    </p:spTree>
    <p:extLst>
      <p:ext uri="{BB962C8B-B14F-4D97-AF65-F5344CB8AC3E}">
        <p14:creationId xmlns:p14="http://schemas.microsoft.com/office/powerpoint/2010/main" val="2917896088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오늘의 할 일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r>
              <a:rPr lang="ko-KR" altLang="en-US" sz="5200"/>
              <a:t>금융 앱</a:t>
            </a:r>
            <a:r>
              <a:rPr lang="en-US" altLang="ko-KR" sz="5200"/>
              <a:t>/</a:t>
            </a:r>
            <a:r>
              <a:rPr lang="ko-KR" altLang="en-US" sz="5200"/>
              <a:t>핀테크 서비스 개선 기획을 위한 주제 선정 및 자료조사</a:t>
            </a:r>
            <a:endParaRPr lang="ko-KR" altLang="en-US" sz="5200"/>
          </a:p>
        </p:txBody>
      </p:sp>
    </p:spTree>
    <p:extLst>
      <p:ext uri="{BB962C8B-B14F-4D97-AF65-F5344CB8AC3E}">
        <p14:creationId xmlns:p14="http://schemas.microsoft.com/office/powerpoint/2010/main" val="41553831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오늘의 할 일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r>
              <a:rPr lang="en-US" altLang="ko-KR" sz="4400"/>
              <a:t>1.</a:t>
            </a:r>
            <a:r>
              <a:rPr lang="ko-KR" altLang="en-US" sz="4400"/>
              <a:t> </a:t>
            </a:r>
            <a:r>
              <a:rPr lang="en-US" altLang="ko-KR" sz="4400"/>
              <a:t>1</a:t>
            </a:r>
            <a:r>
              <a:rPr lang="ko-KR" altLang="en-US" sz="4400"/>
              <a:t>개의 금융앱에서 특정 서비스를 선택</a:t>
            </a:r>
            <a:endParaRPr lang="ko-KR" altLang="en-US" sz="4400"/>
          </a:p>
          <a:p>
            <a:pPr marL="0" lvl="0" indent="0">
              <a:buNone/>
              <a:defRPr/>
            </a:pPr>
            <a:r>
              <a:rPr lang="en-US" altLang="ko-KR" sz="4400"/>
              <a:t>2.</a:t>
            </a:r>
            <a:r>
              <a:rPr lang="ko-KR" altLang="en-US" sz="4400"/>
              <a:t> </a:t>
            </a:r>
            <a:r>
              <a:rPr lang="en-US" altLang="ko-KR" sz="4400"/>
              <a:t>5</a:t>
            </a:r>
            <a:r>
              <a:rPr lang="ko-KR" altLang="en-US" sz="4400"/>
              <a:t> </a:t>
            </a:r>
            <a:r>
              <a:rPr lang="en-US" altLang="ko-KR" sz="4400"/>
              <a:t>whys,</a:t>
            </a:r>
            <a:r>
              <a:rPr lang="ko-KR" altLang="en-US" sz="4400"/>
              <a:t> </a:t>
            </a:r>
            <a:r>
              <a:rPr lang="en-US" altLang="ko-KR" sz="4400"/>
              <a:t>golden circle </a:t>
            </a:r>
            <a:r>
              <a:rPr lang="ko-KR" altLang="en-US" sz="4400"/>
              <a:t>에 기반한 원인 탐색</a:t>
            </a:r>
            <a:endParaRPr lang="ko-KR" altLang="en-US" sz="4400"/>
          </a:p>
          <a:p>
            <a:pPr marL="0" lvl="0" indent="0">
              <a:buNone/>
              <a:defRPr/>
            </a:pPr>
            <a:r>
              <a:rPr lang="en-US" altLang="ko-KR" sz="4400"/>
              <a:t>3.</a:t>
            </a:r>
            <a:r>
              <a:rPr lang="ko-KR" altLang="en-US" sz="4400"/>
              <a:t> 당시 시장의 흐름은 어땠을까</a:t>
            </a:r>
            <a:r>
              <a:rPr lang="en-US" altLang="ko-KR" sz="4400"/>
              <a:t>?</a:t>
            </a:r>
            <a:r>
              <a:rPr lang="ko-KR" altLang="en-US" sz="4400"/>
              <a:t> </a:t>
            </a:r>
            <a:endParaRPr lang="ko-KR" altLang="en-US" sz="4400"/>
          </a:p>
          <a:p>
            <a:pPr marL="0" lvl="0" indent="0">
              <a:buNone/>
              <a:defRPr/>
            </a:pPr>
            <a:r>
              <a:rPr lang="en-US" altLang="ko-KR" sz="4400"/>
              <a:t>4.</a:t>
            </a:r>
            <a:r>
              <a:rPr lang="ko-KR" altLang="en-US" sz="4400"/>
              <a:t> 데이터 기반 검증</a:t>
            </a:r>
            <a:endParaRPr lang="ko-KR" altLang="en-US" sz="4400"/>
          </a:p>
          <a:p>
            <a:pPr marL="0" lvl="0" indent="0">
              <a:buNone/>
              <a:defRPr/>
            </a:pPr>
            <a:r>
              <a:rPr lang="en-US" altLang="ko-KR" sz="4400"/>
              <a:t>5.</a:t>
            </a:r>
            <a:r>
              <a:rPr lang="ko-KR" altLang="en-US" sz="4400"/>
              <a:t> </a:t>
            </a:r>
            <a:r>
              <a:rPr lang="en-US" altLang="ko-KR" sz="4400"/>
              <a:t>3</a:t>
            </a:r>
            <a:r>
              <a:rPr lang="ko-KR" altLang="en-US" sz="4400"/>
              <a:t>개 앱의 포지셔닝 맵 그려보기</a:t>
            </a:r>
            <a:endParaRPr lang="ko-KR" altLang="en-US" sz="4400"/>
          </a:p>
          <a:p>
            <a:pPr marL="0" lvl="0" indent="0">
              <a:buNone/>
              <a:defRPr/>
            </a:pPr>
            <a:r>
              <a:rPr lang="en-US" altLang="ko-KR" sz="4400"/>
              <a:t>6.</a:t>
            </a:r>
            <a:r>
              <a:rPr lang="ko-KR" altLang="en-US" sz="4400"/>
              <a:t> 각 앱의 서비스에 대한 경쟁 분석 해보기</a:t>
            </a:r>
            <a:endParaRPr lang="ko-KR" altLang="en-US" sz="4400"/>
          </a:p>
          <a:p>
            <a:pPr marL="0" lvl="0" indent="0">
              <a:buNone/>
              <a:defRPr/>
            </a:pPr>
            <a:endParaRPr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1305419780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오늘의 할일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5300"/>
              <a:t>그동안 조사했던 앱의 메뉴를 선택해서</a:t>
            </a:r>
            <a:endParaRPr lang="ko-KR" altLang="en-US" sz="5300"/>
          </a:p>
          <a:p>
            <a:pPr lvl="0">
              <a:defRPr/>
            </a:pPr>
            <a:r>
              <a:rPr lang="ko-KR" altLang="en-US" sz="5300"/>
              <a:t>유저 플로우</a:t>
            </a:r>
            <a:endParaRPr lang="ko-KR" altLang="en-US" sz="5300"/>
          </a:p>
          <a:p>
            <a:pPr lvl="0">
              <a:defRPr/>
            </a:pPr>
            <a:r>
              <a:rPr lang="ko-KR" altLang="en-US" sz="5300"/>
              <a:t>와이어프레임 그려보기</a:t>
            </a:r>
            <a:endParaRPr lang="ko-KR" altLang="en-US" sz="5300"/>
          </a:p>
          <a:p>
            <a:pPr marL="0" lvl="0" indent="0">
              <a:buNone/>
              <a:defRPr/>
            </a:pPr>
            <a:endParaRPr lang="ko-KR" altLang="en-US" sz="53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7827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오늘의 일정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r>
              <a:rPr lang="en-US" altLang="ko-KR" sz="4200" strike="sngStrike"/>
              <a:t>1.</a:t>
            </a:r>
            <a:r>
              <a:rPr lang="ko-KR" altLang="en-US" sz="4200" strike="sngStrike"/>
              <a:t> 희망 프로젝트 설문조사 </a:t>
            </a:r>
            <a:r>
              <a:rPr lang="en-US" altLang="ko-KR" sz="4200" strike="sngStrike"/>
              <a:t>9</a:t>
            </a:r>
            <a:r>
              <a:rPr lang="ko-KR" altLang="en-US" sz="4200" strike="sngStrike"/>
              <a:t>시 </a:t>
            </a:r>
            <a:r>
              <a:rPr lang="en-US" altLang="ko-KR" sz="4200" strike="sngStrike"/>
              <a:t>30</a:t>
            </a:r>
            <a:r>
              <a:rPr lang="ko-KR" altLang="en-US" sz="4200" strike="sngStrike"/>
              <a:t>분까지</a:t>
            </a:r>
            <a:endParaRPr lang="ko-KR" altLang="en-US" sz="4200" strike="sngStrike"/>
          </a:p>
          <a:p>
            <a:pPr marL="0" lvl="0" indent="0">
              <a:buNone/>
              <a:defRPr/>
            </a:pPr>
            <a:r>
              <a:rPr lang="en-US" altLang="ko-KR" sz="4200" strike="sngStrike"/>
              <a:t>2.</a:t>
            </a:r>
            <a:r>
              <a:rPr lang="ko-KR" altLang="en-US" sz="4200" strike="sngStrike"/>
              <a:t> 유저플로우</a:t>
            </a:r>
            <a:r>
              <a:rPr lang="en-US" altLang="ko-KR" sz="4200" strike="sngStrike"/>
              <a:t>,</a:t>
            </a:r>
            <a:r>
              <a:rPr lang="ko-KR" altLang="en-US" sz="4200" strike="sngStrike"/>
              <a:t> 와이어프레임 발표 </a:t>
            </a:r>
            <a:r>
              <a:rPr lang="en-US" altLang="ko-KR" sz="4200" strike="sngStrike"/>
              <a:t>11</a:t>
            </a:r>
            <a:r>
              <a:rPr lang="ko-KR" altLang="en-US" sz="4200" strike="sngStrike"/>
              <a:t>시</a:t>
            </a:r>
            <a:endParaRPr lang="ko-KR" altLang="en-US" sz="4200"/>
          </a:p>
          <a:p>
            <a:pPr marL="0" lvl="0" indent="0">
              <a:buNone/>
              <a:defRPr/>
            </a:pPr>
            <a:r>
              <a:rPr lang="en-US" altLang="ko-KR" sz="4200"/>
              <a:t>3.</a:t>
            </a:r>
            <a:r>
              <a:rPr lang="ko-KR" altLang="en-US" sz="4200"/>
              <a:t> </a:t>
            </a:r>
            <a:r>
              <a:rPr lang="en-US" altLang="ko-KR" sz="4200"/>
              <a:t>1</a:t>
            </a:r>
            <a:r>
              <a:rPr lang="ko-KR" altLang="en-US" sz="4200"/>
              <a:t>시</a:t>
            </a:r>
            <a:r>
              <a:rPr lang="en-US" altLang="ko-KR" sz="4200"/>
              <a:t>-2</a:t>
            </a:r>
            <a:r>
              <a:rPr lang="ko-KR" altLang="en-US" sz="4200"/>
              <a:t>시 새로운 팀 짜기</a:t>
            </a:r>
            <a:endParaRPr lang="ko-KR" altLang="en-US" sz="4200"/>
          </a:p>
          <a:p>
            <a:pPr marL="0" lvl="0" indent="0">
              <a:buNone/>
              <a:defRPr/>
            </a:pPr>
            <a:r>
              <a:rPr lang="en-US" altLang="ko-KR" sz="4200"/>
              <a:t>4.</a:t>
            </a:r>
            <a:r>
              <a:rPr lang="ko-KR" altLang="en-US" sz="4200"/>
              <a:t> </a:t>
            </a:r>
            <a:r>
              <a:rPr lang="en-US" altLang="ko-KR" sz="4200"/>
              <a:t>2</a:t>
            </a:r>
            <a:r>
              <a:rPr lang="ko-KR" altLang="en-US" sz="4200"/>
              <a:t>시</a:t>
            </a:r>
            <a:r>
              <a:rPr lang="en-US" altLang="ko-KR" sz="4200"/>
              <a:t>-3</a:t>
            </a:r>
            <a:r>
              <a:rPr lang="ko-KR" altLang="en-US" sz="4200"/>
              <a:t>시 아이디네이션 관련 이론 수업</a:t>
            </a:r>
            <a:endParaRPr lang="ko-KR" altLang="en-US" sz="4200"/>
          </a:p>
          <a:p>
            <a:pPr marL="0" lvl="0" indent="0">
              <a:buNone/>
              <a:defRPr/>
            </a:pPr>
            <a:r>
              <a:rPr lang="en-US" altLang="ko-KR" sz="4200"/>
              <a:t>5.</a:t>
            </a:r>
            <a:r>
              <a:rPr lang="ko-KR" altLang="en-US" sz="4200"/>
              <a:t> </a:t>
            </a:r>
            <a:r>
              <a:rPr lang="en-US" altLang="ko-KR" sz="4200"/>
              <a:t>4</a:t>
            </a:r>
            <a:r>
              <a:rPr lang="ko-KR" altLang="en-US" sz="4200"/>
              <a:t>시</a:t>
            </a:r>
            <a:r>
              <a:rPr lang="en-US" altLang="ko-KR" sz="4200"/>
              <a:t>-6</a:t>
            </a:r>
            <a:r>
              <a:rPr lang="ko-KR" altLang="en-US" sz="4200"/>
              <a:t>시 새로운 팀과 기존 앱 개선방안 기획 시작</a:t>
            </a:r>
            <a:endParaRPr lang="ko-KR" altLang="en-US" sz="4200"/>
          </a:p>
        </p:txBody>
      </p:sp>
    </p:spTree>
    <p:extLst>
      <p:ext uri="{BB962C8B-B14F-4D97-AF65-F5344CB8AC3E}">
        <p14:creationId xmlns:p14="http://schemas.microsoft.com/office/powerpoint/2010/main" val="98179565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이사가기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5549900"/>
          </a:xfrm>
        </p:spPr>
        <p:txBody>
          <a:bodyPr/>
          <a:p>
            <a:pPr lvl="0">
              <a:defRPr/>
            </a:pPr>
            <a:r>
              <a:rPr lang="ko-KR" altLang="en-US" sz="4700"/>
              <a:t>새로운 팀명</a:t>
            </a:r>
            <a:r>
              <a:rPr lang="en-US" altLang="ko-KR" sz="4700"/>
              <a:t>,</a:t>
            </a:r>
            <a:r>
              <a:rPr lang="ko-KR" altLang="en-US" sz="4700"/>
              <a:t> 역할배분</a:t>
            </a:r>
            <a:r>
              <a:rPr lang="en-US" altLang="ko-KR" sz="4700"/>
              <a:t>,</a:t>
            </a:r>
            <a:r>
              <a:rPr lang="ko-KR" altLang="en-US" sz="4700"/>
              <a:t> 팀 규칙 만들기 </a:t>
            </a:r>
            <a:r>
              <a:rPr lang="en-US" altLang="ko-KR" sz="4700"/>
              <a:t>(20</a:t>
            </a:r>
            <a:r>
              <a:rPr lang="ko-KR" altLang="en-US" sz="4700"/>
              <a:t>분</a:t>
            </a:r>
            <a:r>
              <a:rPr lang="en-US" altLang="ko-KR" sz="4700"/>
              <a:t>)</a:t>
            </a:r>
            <a:endParaRPr lang="en-US" altLang="ko-KR" sz="4700"/>
          </a:p>
          <a:p>
            <a:pPr lvl="0">
              <a:defRPr/>
            </a:pPr>
            <a:r>
              <a:rPr lang="ko-KR" altLang="en-US" sz="4700"/>
              <a:t>새로운 팀명</a:t>
            </a:r>
            <a:r>
              <a:rPr lang="en-US" altLang="ko-KR" sz="4700"/>
              <a:t>,</a:t>
            </a:r>
            <a:r>
              <a:rPr lang="ko-KR" altLang="en-US" sz="4700"/>
              <a:t> 역할배분</a:t>
            </a:r>
            <a:r>
              <a:rPr lang="en-US" altLang="ko-KR" sz="4700"/>
              <a:t>,</a:t>
            </a:r>
            <a:r>
              <a:rPr lang="ko-KR" altLang="en-US" sz="4700"/>
              <a:t> 팀 규칙 발표 </a:t>
            </a:r>
            <a:r>
              <a:rPr lang="en-US" altLang="ko-KR" sz="4700"/>
              <a:t>(10</a:t>
            </a:r>
            <a:r>
              <a:rPr lang="ko-KR" altLang="en-US" sz="4700"/>
              <a:t>분</a:t>
            </a:r>
            <a:r>
              <a:rPr lang="en-US" altLang="ko-KR" sz="4700"/>
              <a:t>)</a:t>
            </a:r>
            <a:endParaRPr lang="en-US" altLang="ko-KR" sz="4700"/>
          </a:p>
          <a:p>
            <a:pPr lvl="0">
              <a:defRPr/>
            </a:pPr>
            <a:endParaRPr lang="ko-KR" altLang="en-US" sz="4700"/>
          </a:p>
          <a:p>
            <a:pPr marL="0" lvl="0" indent="0">
              <a:buNone/>
              <a:defRPr/>
            </a:pPr>
            <a:endParaRPr lang="ko-KR" altLang="en-US" sz="4700"/>
          </a:p>
        </p:txBody>
      </p:sp>
    </p:spTree>
    <p:extLst>
      <p:ext uri="{BB962C8B-B14F-4D97-AF65-F5344CB8AC3E}">
        <p14:creationId xmlns:p14="http://schemas.microsoft.com/office/powerpoint/2010/main" val="364070765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4a45ff"/>
      </a:hlink>
      <a:folHlink>
        <a:srgbClr val="be27bb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135</ep:Words>
  <ep:PresentationFormat>화면 슬라이드 쇼(4:3)</ep:PresentationFormat>
  <ep:Paragraphs>36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교차</vt:lpstr>
      <vt:lpstr>슬라이드 1</vt:lpstr>
      <vt:lpstr>슬라이드 2</vt:lpstr>
      <vt:lpstr>슬라이드 3</vt:lpstr>
      <vt:lpstr>오전 활동의 교훈</vt:lpstr>
      <vt:lpstr>오늘의 할 일</vt:lpstr>
      <vt:lpstr>오늘의 할 일</vt:lpstr>
      <vt:lpstr>오늘의 할일</vt:lpstr>
      <vt:lpstr>오늘의 일정</vt:lpstr>
      <vt:lpstr>이사가기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2025-05-27T23:16:34.326</dcterms:created>
  <dc:creator>haram4th</dc:creator>
  <cp:lastModifiedBy>haram4th</cp:lastModifiedBy>
  <dcterms:modified xsi:type="dcterms:W3CDTF">2025-09-03T08:27:25.758</dcterms:modified>
  <cp:revision>31</cp:revision>
  <cp:version>12.0.0.4204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